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8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C73E-26CF-4F76-AFFE-4EE949D13BF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5AD-D93D-4643-9BD4-96F40A215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C73E-26CF-4F76-AFFE-4EE949D13BF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5AD-D93D-4643-9BD4-96F40A215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C73E-26CF-4F76-AFFE-4EE949D13BF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5AD-D93D-4643-9BD4-96F40A215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C73E-26CF-4F76-AFFE-4EE949D13BF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5AD-D93D-4643-9BD4-96F40A215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C73E-26CF-4F76-AFFE-4EE949D13BF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5AD-D93D-4643-9BD4-96F40A215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C73E-26CF-4F76-AFFE-4EE949D13BF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5AD-D93D-4643-9BD4-96F40A215E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C73E-26CF-4F76-AFFE-4EE949D13BF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5AD-D93D-4643-9BD4-96F40A215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C73E-26CF-4F76-AFFE-4EE949D13BF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5AD-D93D-4643-9BD4-96F40A215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C73E-26CF-4F76-AFFE-4EE949D13BF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5AD-D93D-4643-9BD4-96F40A215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C73E-26CF-4F76-AFFE-4EE949D13BF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7B65AD-D93D-4643-9BD4-96F40A215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C73E-26CF-4F76-AFFE-4EE949D13BF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65AD-D93D-4643-9BD4-96F40A215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337C73E-26CF-4F76-AFFE-4EE949D13BFB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97B65AD-D93D-4643-9BD4-96F40A215E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92872" y="1781413"/>
            <a:ext cx="5648623" cy="1204306"/>
          </a:xfrm>
        </p:spPr>
        <p:txBody>
          <a:bodyPr/>
          <a:lstStyle/>
          <a:p>
            <a:r>
              <a:rPr lang="en-US" sz="4800" dirty="0" err="1" smtClean="0"/>
              <a:t>prac</a:t>
            </a:r>
            <a:r>
              <a:rPr lang="en-US" sz="4400" dirty="0" err="1" smtClean="0"/>
              <a:t>tica</a:t>
            </a:r>
            <a:r>
              <a:rPr lang="en-US" sz="4400" dirty="0" smtClean="0"/>
              <a:t> con </a:t>
            </a:r>
            <a:r>
              <a:rPr lang="en-US" sz="4400" dirty="0" err="1" smtClean="0"/>
              <a:t>los</a:t>
            </a:r>
            <a:r>
              <a:rPr lang="en-US" sz="4400" dirty="0" smtClean="0"/>
              <a:t> </a:t>
            </a:r>
            <a:r>
              <a:rPr lang="en-US" sz="4400" dirty="0" err="1" smtClean="0"/>
              <a:t>verbos</a:t>
            </a:r>
            <a:r>
              <a:rPr lang="en-US" sz="4400" dirty="0" smtClean="0"/>
              <a:t> </a:t>
            </a:r>
            <a:r>
              <a:rPr lang="en-US" sz="4400" dirty="0" err="1" smtClean="0"/>
              <a:t>preteritos</a:t>
            </a:r>
            <a:r>
              <a:rPr lang="en-US" sz="4400" dirty="0" smtClean="0"/>
              <a:t> de -AR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6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9. You (plural and informal Spain) swam yesterday</a:t>
            </a:r>
            <a:r>
              <a:rPr lang="en-US" sz="9600" dirty="0" smtClean="0"/>
              <a:t>. 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869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186" y="533400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10. I studied last night.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306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11. You (formal) saved a lot of money.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693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12. </a:t>
            </a:r>
            <a:r>
              <a:rPr lang="en-US" sz="9600" dirty="0" err="1" smtClean="0"/>
              <a:t>Paco</a:t>
            </a:r>
            <a:r>
              <a:rPr lang="en-US" sz="9600" dirty="0" smtClean="0"/>
              <a:t> sang the day before yesterday.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38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018" y="2286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13. We ate lunch at the food court.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504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867" y="5334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14. Felipe and Alberto drank milkshakes.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4828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15. I looked for earrings at the jewelry store. </a:t>
            </a:r>
            <a:r>
              <a:rPr lang="en-US" sz="8000" dirty="0" smtClean="0"/>
              <a:t>(CAR)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588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73" y="3048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16. </a:t>
            </a:r>
            <a:r>
              <a:rPr lang="en-US" sz="9600" dirty="0" err="1" smtClean="0"/>
              <a:t>María</a:t>
            </a:r>
            <a:r>
              <a:rPr lang="en-US" sz="9600" dirty="0" smtClean="0"/>
              <a:t> wore a skirt &amp; blouse yesterday.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0958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17. You (</a:t>
            </a:r>
            <a:r>
              <a:rPr lang="en-US" sz="8000" dirty="0" err="1" smtClean="0"/>
              <a:t>inf</a:t>
            </a:r>
            <a:r>
              <a:rPr lang="en-US" sz="8000" dirty="0" smtClean="0"/>
              <a:t>) spent a lot yesterday at Target.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222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18. What time did you go to bed?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562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1. He listened to music last night.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067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19. Rico showered last night.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528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20. They bought a birthday card.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5154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21. He wore a suit to school.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97364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4" y="228600"/>
            <a:ext cx="88530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22. You (</a:t>
            </a:r>
            <a:r>
              <a:rPr lang="en-US" sz="9600" dirty="0" err="1" smtClean="0"/>
              <a:t>inf</a:t>
            </a:r>
            <a:r>
              <a:rPr lang="en-US" sz="9600" dirty="0" smtClean="0"/>
              <a:t>) talked on the phone yesterday.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805604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554" y="6858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23. I ate lunch with Amelia. (ZAR)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8690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61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24. You </a:t>
            </a:r>
            <a:r>
              <a:rPr lang="en-US" sz="7200" dirty="0" smtClean="0"/>
              <a:t>(plural and informal for Spain) </a:t>
            </a:r>
            <a:r>
              <a:rPr lang="en-US" sz="8800" dirty="0" smtClean="0"/>
              <a:t>sang very well</a:t>
            </a:r>
            <a:r>
              <a:rPr lang="en-US" sz="9600" dirty="0" smtClean="0"/>
              <a:t>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571587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25. You </a:t>
            </a:r>
            <a:r>
              <a:rPr lang="en-US" sz="6000" dirty="0" smtClean="0"/>
              <a:t>(</a:t>
            </a:r>
            <a:r>
              <a:rPr lang="en-US" sz="6000" dirty="0"/>
              <a:t>plural either for </a:t>
            </a:r>
            <a:r>
              <a:rPr lang="en-US" sz="6000" dirty="0" smtClean="0"/>
              <a:t>L.A. only formal in Spain) </a:t>
            </a:r>
            <a:r>
              <a:rPr lang="en-US" sz="8800" dirty="0" smtClean="0"/>
              <a:t>studied last night.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981579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915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26. I played videogames yesterday. </a:t>
            </a:r>
            <a:r>
              <a:rPr lang="en-US" sz="8800" dirty="0" smtClean="0"/>
              <a:t>(GAR—</a:t>
            </a:r>
            <a:r>
              <a:rPr lang="en-US" sz="7200" dirty="0" smtClean="0"/>
              <a:t>why not CAR?)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81155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767" y="10668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27. Did Marco get up late?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5080106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27. You (formal) woke up early.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65613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-152400"/>
            <a:ext cx="77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2. </a:t>
            </a:r>
            <a:r>
              <a:rPr lang="en-US" sz="8000" dirty="0" smtClean="0"/>
              <a:t>Rafael found a bargain at the department store.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1679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05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28. I played the piano yesterday. </a:t>
            </a:r>
            <a:r>
              <a:rPr lang="en-US" sz="8800" dirty="0"/>
              <a:t>(CAR—</a:t>
            </a:r>
            <a:r>
              <a:rPr lang="en-US" sz="7200" dirty="0"/>
              <a:t>why not GAR?)</a:t>
            </a:r>
          </a:p>
        </p:txBody>
      </p:sp>
    </p:spTree>
    <p:extLst>
      <p:ext uri="{BB962C8B-B14F-4D97-AF65-F5344CB8AC3E}">
        <p14:creationId xmlns:p14="http://schemas.microsoft.com/office/powerpoint/2010/main" val="2073932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29. She began the homework at 10 pm.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852253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345" y="304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30. You didn’t go to bed early last night.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84025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844"/>
            <a:ext cx="9296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3. I played the piano at 9am. (CAR—</a:t>
            </a:r>
            <a:r>
              <a:rPr lang="en-US" sz="7200" dirty="0" smtClean="0"/>
              <a:t>why not </a:t>
            </a:r>
            <a:r>
              <a:rPr lang="en-US" sz="7200" dirty="0"/>
              <a:t>GAR</a:t>
            </a:r>
            <a:r>
              <a:rPr lang="en-US" sz="7200" dirty="0" smtClean="0"/>
              <a:t>?)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3464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309" y="381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4. You (</a:t>
            </a:r>
            <a:r>
              <a:rPr lang="en-US" sz="9600" dirty="0" err="1" smtClean="0"/>
              <a:t>inf</a:t>
            </a:r>
            <a:r>
              <a:rPr lang="en-US" sz="9600" dirty="0" smtClean="0"/>
              <a:t>) went to bed early last night.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816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99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5. They woke up late today.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23998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" y="685800"/>
            <a:ext cx="899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6. Did you dance last night?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245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27" y="3048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7. I paid a fortune for that bracelet. (GAR)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5048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8. I window shopped the day before yesterday.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10560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757</TotalTime>
  <Words>342</Words>
  <Application>Microsoft Office PowerPoint</Application>
  <PresentationFormat>On-screen Show (4:3)</PresentationFormat>
  <Paragraphs>32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Franklin Gothic Book</vt:lpstr>
      <vt:lpstr>Franklin Gothic Medium</vt:lpstr>
      <vt:lpstr>Tunga</vt:lpstr>
      <vt:lpstr>Wingdings</vt:lpstr>
      <vt:lpstr>Angles</vt:lpstr>
      <vt:lpstr>practica con los verbos preteritos de -AR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Básquetbol con los verbos</dc:title>
  <dc:creator>Windows User</dc:creator>
  <cp:lastModifiedBy>Windows User</cp:lastModifiedBy>
  <cp:revision>15</cp:revision>
  <dcterms:created xsi:type="dcterms:W3CDTF">2014-03-28T14:02:52Z</dcterms:created>
  <dcterms:modified xsi:type="dcterms:W3CDTF">2019-12-19T22:25:42Z</dcterms:modified>
</cp:coreProperties>
</file>