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6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3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81E7-7202-48F9-9CE7-8801A203CA5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7F16-D5FE-4320-BD23-0D175BBB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wxI3q2GDU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622" y="-241216"/>
            <a:ext cx="9144000" cy="2387600"/>
          </a:xfrm>
        </p:spPr>
        <p:txBody>
          <a:bodyPr/>
          <a:lstStyle/>
          <a:p>
            <a:r>
              <a:rPr lang="en-US" dirty="0" err="1" smtClean="0"/>
              <a:t>Bienvenidos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</a:t>
            </a:r>
            <a:br>
              <a:rPr lang="en-US" dirty="0" smtClean="0"/>
            </a:br>
            <a:r>
              <a:rPr lang="en-US" dirty="0" err="1" smtClean="0"/>
              <a:t>Señora</a:t>
            </a:r>
            <a:r>
              <a:rPr lang="en-US" dirty="0" smtClean="0"/>
              <a:t> </a:t>
            </a:r>
            <a:r>
              <a:rPr lang="en-US" dirty="0" err="1" smtClean="0"/>
              <a:t>Shea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095" y="2378994"/>
            <a:ext cx="9689431" cy="40057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Canciones</a:t>
            </a:r>
            <a:r>
              <a:rPr lang="en-US" sz="3200" dirty="0" smtClean="0"/>
              <a:t> de Celia Cruz: </a:t>
            </a:r>
            <a:r>
              <a:rPr lang="en-US" sz="2000" dirty="0" smtClean="0">
                <a:hlinkClick r:id="rId2"/>
              </a:rPr>
              <a:t>https://www.youtube.com/watch?v=LwxI3q2GDUI</a:t>
            </a:r>
            <a:endParaRPr lang="en-US" sz="2000" dirty="0" smtClean="0"/>
          </a:p>
          <a:p>
            <a:r>
              <a:rPr lang="en-US" sz="3200" dirty="0" smtClean="0"/>
              <a:t>This year I teach only one class from 10:30 - 11:10, so students can ask me questions before or after class without cutting into class time. </a:t>
            </a:r>
          </a:p>
          <a:p>
            <a:r>
              <a:rPr lang="en-US" sz="3200" dirty="0" smtClean="0"/>
              <a:t>They should still be working on homework every day as this class is still 20 minutes shorter than the one offered at the HS, but I am giving them longer to complete </a:t>
            </a:r>
            <a:r>
              <a:rPr lang="en-US" sz="3200" dirty="0" err="1" smtClean="0"/>
              <a:t>Quizlets</a:t>
            </a:r>
            <a:r>
              <a:rPr lang="en-US" sz="3200" dirty="0" smtClean="0"/>
              <a:t> and collecting their daily work on Thursdays.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22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as last year</a:t>
            </a:r>
          </a:p>
          <a:p>
            <a:r>
              <a:rPr lang="en-US" dirty="0" smtClean="0"/>
              <a:t>Students need to ACTIVELY participate in Spanish.</a:t>
            </a:r>
          </a:p>
          <a:p>
            <a:r>
              <a:rPr lang="en-US" dirty="0" smtClean="0"/>
              <a:t>They should not be speaking English unless they are trying to figure something out and need an explanation in English.  WE ARE STILL WORKING ON THIS.	</a:t>
            </a:r>
          </a:p>
          <a:p>
            <a:r>
              <a:rPr lang="en-US" dirty="0" smtClean="0"/>
              <a:t>We have a big class (29) and limited time.  Talking to their neighbors in English is very disruptive.</a:t>
            </a:r>
          </a:p>
          <a:p>
            <a:r>
              <a:rPr lang="en-US" dirty="0" smtClean="0"/>
              <a:t>I have had to assign seats this year due to chatting.  I may move students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59614"/>
          </a:xfrm>
        </p:spPr>
        <p:txBody>
          <a:bodyPr>
            <a:normAutofit/>
          </a:bodyPr>
          <a:lstStyle/>
          <a:p>
            <a:r>
              <a:rPr lang="en-US" dirty="0" smtClean="0"/>
              <a:t>I want my students to be successful, so they can always ask if I’ll accept a redo.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redo will be worth 90% of what they score, and if it’s a test redo, I may make an alternate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4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Emails from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continue to try to send out emails about upcoming events, and this year I am also including the students on the emails.</a:t>
            </a:r>
          </a:p>
          <a:p>
            <a:r>
              <a:rPr lang="en-US" dirty="0" smtClean="0"/>
              <a:t>PLEASE LET ME KNOW IF YOU HAVEN’T RECEIVED ANY EMAIL FROM ME YET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8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look forward to a fun year!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Any 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4047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05" y="-15624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 little about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9022" y="1300594"/>
            <a:ext cx="3736957" cy="2835629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I enjoy teaching Spanish so much that I’m going back to school to get my secondary certification at Oakland University so I can teach at the HS as well.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9" y="4253950"/>
            <a:ext cx="1936673" cy="237674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t="10272" r="7900" b="4736"/>
          <a:stretch/>
        </p:blipFill>
        <p:spPr>
          <a:xfrm>
            <a:off x="7934564" y="4253950"/>
            <a:ext cx="2814812" cy="248157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165752" y="4314847"/>
            <a:ext cx="1958987" cy="2315845"/>
          </a:xfrm>
          <a:solidFill>
            <a:srgbClr val="66FF99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have 2 kids (10 and 13), and my daughter and I love Star Wars. 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376" y="1475167"/>
            <a:ext cx="1487974" cy="1985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722" y="23909"/>
            <a:ext cx="1571282" cy="1595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132" y="-16336"/>
            <a:ext cx="2602147" cy="2371311"/>
          </a:xfrm>
          <a:prstGeom prst="rect">
            <a:avLst/>
          </a:prstGeom>
        </p:spPr>
      </p:pic>
      <p:sp>
        <p:nvSpPr>
          <p:cNvPr id="18" name="Content Placeholder 3"/>
          <p:cNvSpPr txBox="1">
            <a:spLocks/>
          </p:cNvSpPr>
          <p:nvPr/>
        </p:nvSpPr>
        <p:spPr>
          <a:xfrm rot="1816596">
            <a:off x="7800070" y="3036187"/>
            <a:ext cx="4599587" cy="18912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love to travel, and I’ve traveled to Spain and many countries in Latin America, as far south as the Galapagos Islands, Ecuador.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532353" y="4549127"/>
            <a:ext cx="2743128" cy="1891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My hair grows fast, so I like to donate it to Wigs for Kids.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b="13597"/>
          <a:stretch/>
        </p:blipFill>
        <p:spPr>
          <a:xfrm>
            <a:off x="974690" y="1837837"/>
            <a:ext cx="2873570" cy="226260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 rot="20117539">
            <a:off x="213344" y="279126"/>
            <a:ext cx="2966474" cy="2042936"/>
          </a:xfrm>
          <a:blipFill>
            <a:blip r:embed="rId8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 caught and fixed over 10 stray cats in my previous neighborhood on Fox Hill, and two of them caught me.  So they’re my house cats.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729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year we will be speaking and listening a lot more.  We are working on this everyday.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2391" y="2295939"/>
            <a:ext cx="985321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*Each class starts and ends with a Spanish song </a:t>
            </a:r>
          </a:p>
          <a:p>
            <a:r>
              <a:rPr lang="en-US" sz="2800" dirty="0" smtClean="0"/>
              <a:t>    (or a song to help us remember Spanish)</a:t>
            </a:r>
          </a:p>
          <a:p>
            <a:r>
              <a:rPr lang="en-US" sz="2800" dirty="0" smtClean="0"/>
              <a:t>*Many days a week we will be doing </a:t>
            </a:r>
            <a:r>
              <a:rPr lang="en-US" sz="2800" dirty="0"/>
              <a:t>ENTREVISTAS RÁPIDAS</a:t>
            </a:r>
          </a:p>
          <a:p>
            <a:r>
              <a:rPr lang="en-US" sz="2800" dirty="0" smtClean="0"/>
              <a:t>Where they have a minute at a time to ask and answer as many </a:t>
            </a:r>
          </a:p>
          <a:p>
            <a:r>
              <a:rPr lang="en-US" sz="2800" dirty="0" smtClean="0"/>
              <a:t>Questions as possible, using the target vocabulary</a:t>
            </a:r>
          </a:p>
          <a:p>
            <a:r>
              <a:rPr lang="en-US" sz="2800" dirty="0" smtClean="0"/>
              <a:t>Currently we’re finding out about everybody’s daily routines…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What time we wake up and get up, shower, brush our teeth,</a:t>
            </a:r>
          </a:p>
          <a:p>
            <a:r>
              <a:rPr lang="en-US" sz="2800" dirty="0" smtClean="0"/>
              <a:t>	get dressed, go to sleep…</a:t>
            </a:r>
          </a:p>
          <a:p>
            <a:r>
              <a:rPr lang="en-US" sz="2800" dirty="0" smtClean="0"/>
              <a:t>*I’m bringing in more authentic listening activities as well, to help </a:t>
            </a:r>
          </a:p>
          <a:p>
            <a:r>
              <a:rPr lang="en-US" sz="2800" dirty="0" smtClean="0"/>
              <a:t>train their ears to listen to native speakers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18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087"/>
            <a:ext cx="10515600" cy="16765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curriculum:  </a:t>
            </a:r>
            <a:br>
              <a:rPr lang="en-US" dirty="0" smtClean="0"/>
            </a:br>
            <a:r>
              <a:rPr lang="en-US" dirty="0" smtClean="0"/>
              <a:t>After the first semester, </a:t>
            </a:r>
            <a:br>
              <a:rPr lang="en-US" dirty="0" smtClean="0"/>
            </a:br>
            <a:r>
              <a:rPr lang="en-US" dirty="0" smtClean="0"/>
              <a:t>the students will be able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Describe themselves and others</a:t>
            </a:r>
          </a:p>
          <a:p>
            <a:r>
              <a:rPr lang="en-US" dirty="0" smtClean="0"/>
              <a:t>Discuss likes and dislikes</a:t>
            </a:r>
          </a:p>
          <a:p>
            <a:r>
              <a:rPr lang="en-US" dirty="0" smtClean="0"/>
              <a:t>Talk about daily routines</a:t>
            </a:r>
          </a:p>
          <a:p>
            <a:r>
              <a:rPr lang="en-US" dirty="0" smtClean="0"/>
              <a:t>Share fitness goals and what to do to be healthy</a:t>
            </a:r>
          </a:p>
          <a:p>
            <a:r>
              <a:rPr lang="en-US" dirty="0" smtClean="0"/>
              <a:t>Practice giving and receiving advice with positive and negative commands and the verb </a:t>
            </a:r>
            <a:r>
              <a:rPr lang="en-US" dirty="0" err="1" smtClean="0"/>
              <a:t>deber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Ask for and give opinions about clothing</a:t>
            </a:r>
          </a:p>
          <a:p>
            <a:r>
              <a:rPr lang="en-US" dirty="0" smtClean="0"/>
              <a:t>Know how to get help from a clerk in a store</a:t>
            </a:r>
          </a:p>
          <a:p>
            <a:r>
              <a:rPr lang="en-US" dirty="0" smtClean="0"/>
              <a:t>Start talking about past events that had a definite beginning and ending, using the </a:t>
            </a:r>
            <a:r>
              <a:rPr lang="en-US" dirty="0" err="1" smtClean="0"/>
              <a:t>preterite</a:t>
            </a:r>
            <a:endParaRPr lang="en-US" dirty="0" smtClean="0"/>
          </a:p>
          <a:p>
            <a:pPr lvl="1"/>
            <a:r>
              <a:rPr lang="en-US" dirty="0" smtClean="0"/>
              <a:t>Saying where they went</a:t>
            </a:r>
          </a:p>
          <a:p>
            <a:pPr lvl="1"/>
            <a:r>
              <a:rPr lang="en-US" dirty="0" smtClean="0"/>
              <a:t>Telling what they did there</a:t>
            </a:r>
          </a:p>
        </p:txBody>
      </p:sp>
    </p:spTree>
    <p:extLst>
      <p:ext uri="{BB962C8B-B14F-4D97-AF65-F5344CB8AC3E}">
        <p14:creationId xmlns:p14="http://schemas.microsoft.com/office/powerpoint/2010/main" val="76884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087"/>
            <a:ext cx="10515600" cy="16765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curriculum:  </a:t>
            </a:r>
            <a:br>
              <a:rPr lang="en-US" dirty="0" smtClean="0"/>
            </a:br>
            <a:r>
              <a:rPr lang="en-US" dirty="0" smtClean="0"/>
              <a:t>After the second semester, </a:t>
            </a:r>
            <a:br>
              <a:rPr lang="en-US" dirty="0" smtClean="0"/>
            </a:br>
            <a:r>
              <a:rPr lang="en-US" dirty="0" smtClean="0"/>
              <a:t>the students will be able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Talk about plans</a:t>
            </a:r>
          </a:p>
          <a:p>
            <a:r>
              <a:rPr lang="en-US" dirty="0" smtClean="0"/>
              <a:t>Discuss how they have celebrated holidays in the past</a:t>
            </a:r>
          </a:p>
          <a:p>
            <a:r>
              <a:rPr lang="en-US" dirty="0" smtClean="0"/>
              <a:t>Learn vocabulary for party preparation</a:t>
            </a:r>
          </a:p>
          <a:p>
            <a:r>
              <a:rPr lang="en-US" dirty="0" smtClean="0"/>
              <a:t>Continue to practice greeting and introducing others, expanding on what they learned last year</a:t>
            </a:r>
          </a:p>
          <a:p>
            <a:r>
              <a:rPr lang="en-US" dirty="0" smtClean="0"/>
              <a:t>Discuss travel</a:t>
            </a:r>
          </a:p>
          <a:p>
            <a:pPr lvl="1"/>
            <a:r>
              <a:rPr lang="en-US" dirty="0" smtClean="0"/>
              <a:t>Asking for information in an airport</a:t>
            </a:r>
          </a:p>
          <a:p>
            <a:pPr lvl="1"/>
            <a:r>
              <a:rPr lang="en-US" dirty="0" smtClean="0"/>
              <a:t>Talking about where they have been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Continue with travel	</a:t>
            </a:r>
          </a:p>
          <a:p>
            <a:pPr lvl="1"/>
            <a:r>
              <a:rPr lang="en-US" dirty="0" smtClean="0"/>
              <a:t>What activities did you do on a trip</a:t>
            </a:r>
          </a:p>
          <a:p>
            <a:pPr lvl="1"/>
            <a:r>
              <a:rPr lang="en-US" dirty="0" smtClean="0"/>
              <a:t>Where do you hope to go and what you would do there</a:t>
            </a:r>
          </a:p>
          <a:p>
            <a:r>
              <a:rPr lang="en-US" dirty="0" smtClean="0"/>
              <a:t>Discuss jobs</a:t>
            </a:r>
          </a:p>
          <a:p>
            <a:pPr lvl="1"/>
            <a:r>
              <a:rPr lang="en-US" dirty="0" smtClean="0"/>
              <a:t>Tell what people do at their jobs</a:t>
            </a:r>
          </a:p>
          <a:p>
            <a:pPr lvl="1"/>
            <a:r>
              <a:rPr lang="en-US" dirty="0" smtClean="0"/>
              <a:t>Talk about future jobs that sound </a:t>
            </a:r>
            <a:r>
              <a:rPr lang="en-US" dirty="0" err="1" smtClean="0"/>
              <a:t>intereting</a:t>
            </a:r>
            <a:endParaRPr lang="en-US" dirty="0" smtClean="0"/>
          </a:p>
          <a:p>
            <a:pPr lvl="1"/>
            <a:r>
              <a:rPr lang="en-US" dirty="0" smtClean="0"/>
              <a:t>Introduce people, saying what they do</a:t>
            </a:r>
          </a:p>
          <a:p>
            <a:r>
              <a:rPr lang="en-US" dirty="0" smtClean="0"/>
              <a:t>Describe your house and chores</a:t>
            </a:r>
          </a:p>
          <a:p>
            <a:pPr lvl="1"/>
            <a:r>
              <a:rPr lang="en-US" dirty="0" smtClean="0"/>
              <a:t>They will also learn how to complain about the chores they have to do</a:t>
            </a:r>
          </a:p>
        </p:txBody>
      </p:sp>
    </p:spTree>
    <p:extLst>
      <p:ext uri="{BB962C8B-B14F-4D97-AF65-F5344CB8AC3E}">
        <p14:creationId xmlns:p14="http://schemas.microsoft.com/office/powerpoint/2010/main" val="234842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 books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Exprésate</a:t>
            </a:r>
            <a:r>
              <a:rPr lang="en-US" dirty="0" smtClean="0"/>
              <a:t> Spanish 1 (chapters 7-10 and review of 1-6 from last year)</a:t>
            </a:r>
          </a:p>
          <a:p>
            <a:r>
              <a:rPr lang="en-US" dirty="0" err="1" smtClean="0"/>
              <a:t>Exprésate</a:t>
            </a:r>
            <a:r>
              <a:rPr lang="en-US" dirty="0" smtClean="0"/>
              <a:t> Spanish 2 (chapter 2)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haven’t used the book too much this year, but we will use it for class work so they should continue to bring it</a:t>
            </a:r>
          </a:p>
          <a:p>
            <a:r>
              <a:rPr lang="en-US" dirty="0" smtClean="0"/>
              <a:t>They can also use it for reference, glossary in the back, vocabulary</a:t>
            </a:r>
          </a:p>
          <a:p>
            <a:r>
              <a:rPr lang="en-US" dirty="0" smtClean="0"/>
              <a:t>They won’t get the 2</a:t>
            </a:r>
            <a:r>
              <a:rPr lang="en-US" baseline="30000" dirty="0" smtClean="0"/>
              <a:t>nd</a:t>
            </a:r>
            <a:r>
              <a:rPr lang="en-US" dirty="0" smtClean="0"/>
              <a:t> book until sometime next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8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Your child should be </a:t>
            </a:r>
            <a:br>
              <a:rPr lang="en-US" dirty="0" smtClean="0"/>
            </a:br>
            <a:r>
              <a:rPr lang="en-US" dirty="0" smtClean="0"/>
              <a:t>practicing Spanish at home every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will be at least one Quizlet a week, sometimes more like this week.  </a:t>
            </a:r>
          </a:p>
          <a:p>
            <a:r>
              <a:rPr lang="en-US" dirty="0" smtClean="0"/>
              <a:t>Currently I’m having </a:t>
            </a:r>
            <a:r>
              <a:rPr lang="en-US" dirty="0" err="1" smtClean="0"/>
              <a:t>Quizlets</a:t>
            </a:r>
            <a:r>
              <a:rPr lang="en-US" dirty="0" smtClean="0"/>
              <a:t> due on Mondays (but our extra one this week is due on Wednesday)</a:t>
            </a:r>
          </a:p>
          <a:p>
            <a:r>
              <a:rPr lang="en-US" dirty="0" smtClean="0"/>
              <a:t>THEY SHOULD REVIEW THEIR CLASS NOTES EACH NIGHT—I will collect their </a:t>
            </a:r>
            <a:r>
              <a:rPr lang="en-US" dirty="0" err="1" smtClean="0"/>
              <a:t>Hazlas</a:t>
            </a:r>
            <a:r>
              <a:rPr lang="en-US" dirty="0" smtClean="0"/>
              <a:t> (Do </a:t>
            </a:r>
            <a:r>
              <a:rPr lang="en-US" dirty="0" err="1" smtClean="0"/>
              <a:t>thems</a:t>
            </a:r>
            <a:r>
              <a:rPr lang="en-US" dirty="0" smtClean="0"/>
              <a:t>) that we do as seat work every Thursday to fix misunderstandings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will occasionally be projects or other work assigned (possibly from the book)</a:t>
            </a:r>
          </a:p>
          <a:p>
            <a:r>
              <a:rPr lang="en-US" dirty="0" smtClean="0"/>
              <a:t>Our first project was ¿</a:t>
            </a:r>
            <a:r>
              <a:rPr lang="en-US" dirty="0" err="1" smtClean="0"/>
              <a:t>Quién</a:t>
            </a:r>
            <a:r>
              <a:rPr lang="en-US" dirty="0" smtClean="0"/>
              <a:t> soy? (Who am I?) </a:t>
            </a:r>
          </a:p>
          <a:p>
            <a:pPr lvl="1"/>
            <a:r>
              <a:rPr lang="en-US" dirty="0" smtClean="0"/>
              <a:t>The ones I’ve shared so far are posted</a:t>
            </a:r>
          </a:p>
          <a:p>
            <a:pPr lvl="1"/>
            <a:r>
              <a:rPr lang="en-US" dirty="0" smtClean="0"/>
              <a:t>We are doing a few anytime we have some spare time, and the students enjoy guessing who the person is</a:t>
            </a:r>
          </a:p>
          <a:p>
            <a:r>
              <a:rPr lang="en-US" b="1" dirty="0" smtClean="0"/>
              <a:t>Our next project </a:t>
            </a:r>
            <a:r>
              <a:rPr lang="en-US" dirty="0" smtClean="0"/>
              <a:t>will be a </a:t>
            </a:r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diara</a:t>
            </a:r>
            <a:r>
              <a:rPr lang="en-US" dirty="0" smtClean="0"/>
              <a:t> (Daily Routine) project</a:t>
            </a:r>
          </a:p>
        </p:txBody>
      </p:sp>
    </p:spTree>
    <p:extLst>
      <p:ext uri="{BB962C8B-B14F-4D97-AF65-F5344CB8AC3E}">
        <p14:creationId xmlns:p14="http://schemas.microsoft.com/office/powerpoint/2010/main" val="164510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15159"/>
          </a:xfrm>
        </p:spPr>
        <p:txBody>
          <a:bodyPr/>
          <a:lstStyle/>
          <a:p>
            <a:r>
              <a:rPr lang="en-US" dirty="0" smtClean="0"/>
              <a:t>Absences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617" y="915159"/>
            <a:ext cx="10031896" cy="313082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*When your child is absent, they need to look at my PowerPoint of plans for the week, find the day they were absent and see what they missed.</a:t>
            </a:r>
          </a:p>
          <a:p>
            <a:pPr algn="l"/>
            <a:r>
              <a:rPr lang="en-US" sz="3600" dirty="0" smtClean="0"/>
              <a:t>*They are responsible for doing the seatwork (</a:t>
            </a:r>
            <a:r>
              <a:rPr lang="en-US" sz="3600" dirty="0" err="1" smtClean="0"/>
              <a:t>hazla</a:t>
            </a:r>
            <a:r>
              <a:rPr lang="en-US" sz="3600" dirty="0" smtClean="0"/>
              <a:t>) that they missed.  </a:t>
            </a:r>
            <a:endParaRPr lang="en-US" sz="3600" dirty="0"/>
          </a:p>
          <a:p>
            <a:pPr algn="l"/>
            <a:r>
              <a:rPr lang="en-US" sz="3600" dirty="0" smtClean="0"/>
              <a:t>*They also need to watch any video or ask about any other activities they missed.  Including turning in homework that was due when they were gone.</a:t>
            </a:r>
          </a:p>
          <a:p>
            <a:pPr algn="l"/>
            <a:r>
              <a:rPr lang="en-US" sz="3600" dirty="0" smtClean="0"/>
              <a:t>*They need to check the absent folder when they return. (If there aren’t notes in there, they should ask.)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327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check PowerSchool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keep it up to date.</a:t>
            </a:r>
          </a:p>
          <a:p>
            <a:r>
              <a:rPr lang="en-US" dirty="0" smtClean="0"/>
              <a:t>Check comments too as I sometimes include them.  I included them on the ¿</a:t>
            </a:r>
            <a:r>
              <a:rPr lang="en-US" dirty="0" err="1" smtClean="0"/>
              <a:t>Quién</a:t>
            </a:r>
            <a:r>
              <a:rPr lang="en-US" dirty="0" smtClean="0"/>
              <a:t> soy? Project grade as I didn’t pass it back as it is/will be posted after we share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3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898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Bienvenidos a la clase de Señora Shea</vt:lpstr>
      <vt:lpstr>A little about me…</vt:lpstr>
      <vt:lpstr>This year we will be speaking and listening a lot more.  We are working on this everyday.</vt:lpstr>
      <vt:lpstr>Our curriculum:   After the first semester,  the students will be able to</vt:lpstr>
      <vt:lpstr>Our curriculum:   After the second semester,  the students will be able to</vt:lpstr>
      <vt:lpstr>2 books this year</vt:lpstr>
      <vt:lpstr>Your child should be  practicing Spanish at home every day</vt:lpstr>
      <vt:lpstr>Absences</vt:lpstr>
      <vt:lpstr>Please check PowerSchool</vt:lpstr>
      <vt:lpstr>Classroom expectations</vt:lpstr>
      <vt:lpstr>I want my students to be successful, so they can always ask if I’ll accept a redo.    A redo will be worth 90% of what they score, and if it’s a test redo, I may make an alternate test.</vt:lpstr>
      <vt:lpstr>Emails from me…</vt:lpstr>
      <vt:lpstr>I look forward to a fun year!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la clase de Señora Shea</dc:title>
  <dc:creator>Windows User</dc:creator>
  <cp:lastModifiedBy>Windows User</cp:lastModifiedBy>
  <cp:revision>17</cp:revision>
  <dcterms:created xsi:type="dcterms:W3CDTF">2019-09-26T15:39:46Z</dcterms:created>
  <dcterms:modified xsi:type="dcterms:W3CDTF">2019-09-27T02:49:30Z</dcterms:modified>
</cp:coreProperties>
</file>